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9" r:id="rId2"/>
    <p:sldId id="750" r:id="rId3"/>
    <p:sldId id="754" r:id="rId4"/>
    <p:sldId id="756" r:id="rId5"/>
    <p:sldId id="755" r:id="rId6"/>
    <p:sldId id="757" r:id="rId7"/>
    <p:sldId id="767" r:id="rId8"/>
    <p:sldId id="768" r:id="rId9"/>
    <p:sldId id="769" r:id="rId10"/>
    <p:sldId id="770" r:id="rId11"/>
    <p:sldId id="761" r:id="rId12"/>
    <p:sldId id="771" r:id="rId13"/>
    <p:sldId id="772" r:id="rId14"/>
    <p:sldId id="318" r:id="rId15"/>
  </p:sldIdLst>
  <p:sldSz cx="12192000" cy="6858000"/>
  <p:notesSz cx="6858000" cy="9144000"/>
  <p:embeddedFontLst>
    <p:embeddedFont>
      <p:font typeface="等线" panose="02010600030101010101" pitchFamily="2" charset="-122"/>
      <p:regular r:id="rId18"/>
      <p:bold r:id="rId19"/>
    </p:embeddedFont>
    <p:embeddedFont>
      <p:font typeface="思源黑体 CN" panose="020B0500000000000000" pitchFamily="34" charset="-122"/>
      <p:regular r:id="rId20"/>
      <p:bold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39" userDrawn="1">
          <p15:clr>
            <a:srgbClr val="A4A3A4"/>
          </p15:clr>
        </p15:guide>
        <p15:guide id="2" orient="horz" pos="10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zd buzd" initials="bb" lastIdx="2" clrIdx="0"/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259"/>
    <a:srgbClr val="58AD54"/>
    <a:srgbClr val="60BF54"/>
    <a:srgbClr val="60C26A"/>
    <a:srgbClr val="6CC26A"/>
    <a:srgbClr val="7AAF59"/>
    <a:srgbClr val="3CA652"/>
    <a:srgbClr val="4BB752"/>
    <a:srgbClr val="8BD1CD"/>
    <a:srgbClr val="1BA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0" autoAdjust="0"/>
    <p:restoredTop sz="86444"/>
  </p:normalViewPr>
  <p:slideViewPr>
    <p:cSldViewPr snapToGrid="0" snapToObjects="1" showGuides="1">
      <p:cViewPr varScale="1">
        <p:scale>
          <a:sx n="106" d="100"/>
          <a:sy n="106" d="100"/>
        </p:scale>
        <p:origin x="80" y="160"/>
      </p:cViewPr>
      <p:guideLst>
        <p:guide pos="4639"/>
        <p:guide orient="horz" pos="10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8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AD844-6B87-4943-9D53-626DC277B1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1813F-FBC0-6545-AF4D-3686558B6007}" type="datetimeFigureOut">
              <a:rPr kumimoji="1" lang="zh-CN" altLang="en-US" smtClean="0"/>
              <a:t>2024/10/07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69C3-EF0A-EB4F-AAA0-361080FEBD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7"/>
          <p:cNvSpPr/>
          <p:nvPr userDrawn="1"/>
        </p:nvSpPr>
        <p:spPr>
          <a:xfrm>
            <a:off x="9399449" y="1368647"/>
            <a:ext cx="2807065" cy="5490457"/>
          </a:xfrm>
          <a:custGeom>
            <a:avLst/>
            <a:gdLst>
              <a:gd name="connsiteX0" fmla="*/ 0 w 2807065"/>
              <a:gd name="connsiteY0" fmla="*/ 0 h 5489353"/>
              <a:gd name="connsiteX1" fmla="*/ 2807065 w 2807065"/>
              <a:gd name="connsiteY1" fmla="*/ 0 h 5489353"/>
              <a:gd name="connsiteX2" fmla="*/ 2807065 w 2807065"/>
              <a:gd name="connsiteY2" fmla="*/ 5489353 h 5489353"/>
              <a:gd name="connsiteX3" fmla="*/ 0 w 2807065"/>
              <a:gd name="connsiteY3" fmla="*/ 5489353 h 5489353"/>
              <a:gd name="connsiteX4" fmla="*/ 0 w 2807065"/>
              <a:gd name="connsiteY4" fmla="*/ 0 h 5489353"/>
              <a:gd name="connsiteX0-1" fmla="*/ 0 w 2807065"/>
              <a:gd name="connsiteY0-2" fmla="*/ 0 h 5489353"/>
              <a:gd name="connsiteX1-3" fmla="*/ 2807065 w 2807065"/>
              <a:gd name="connsiteY1-4" fmla="*/ 0 h 5489353"/>
              <a:gd name="connsiteX2-5" fmla="*/ 2807065 w 2807065"/>
              <a:gd name="connsiteY2-6" fmla="*/ 5489353 h 5489353"/>
              <a:gd name="connsiteX3-7" fmla="*/ 1126435 w 2807065"/>
              <a:gd name="connsiteY3-8" fmla="*/ 5489353 h 5489353"/>
              <a:gd name="connsiteX4-9" fmla="*/ 0 w 2807065"/>
              <a:gd name="connsiteY4-10" fmla="*/ 0 h 5489353"/>
              <a:gd name="connsiteX0-11" fmla="*/ 0 w 2807065"/>
              <a:gd name="connsiteY0-12" fmla="*/ 0 h 5502605"/>
              <a:gd name="connsiteX1-13" fmla="*/ 2807065 w 2807065"/>
              <a:gd name="connsiteY1-14" fmla="*/ 0 h 5502605"/>
              <a:gd name="connsiteX2-15" fmla="*/ 2807065 w 2807065"/>
              <a:gd name="connsiteY2-16" fmla="*/ 5489353 h 5502605"/>
              <a:gd name="connsiteX3-17" fmla="*/ 1696279 w 2807065"/>
              <a:gd name="connsiteY3-18" fmla="*/ 5502605 h 5502605"/>
              <a:gd name="connsiteX4-19" fmla="*/ 0 w 2807065"/>
              <a:gd name="connsiteY4-20" fmla="*/ 0 h 5502605"/>
              <a:gd name="connsiteX0-21" fmla="*/ 0 w 2807065"/>
              <a:gd name="connsiteY0-22" fmla="*/ 0 h 5502605"/>
              <a:gd name="connsiteX1-23" fmla="*/ 2807065 w 2807065"/>
              <a:gd name="connsiteY1-24" fmla="*/ 0 h 5502605"/>
              <a:gd name="connsiteX2-25" fmla="*/ 2807065 w 2807065"/>
              <a:gd name="connsiteY2-26" fmla="*/ 5489353 h 5502605"/>
              <a:gd name="connsiteX3-27" fmla="*/ 2027584 w 2807065"/>
              <a:gd name="connsiteY3-28" fmla="*/ 5502605 h 5502605"/>
              <a:gd name="connsiteX4-29" fmla="*/ 0 w 2807065"/>
              <a:gd name="connsiteY4-30" fmla="*/ 0 h 5502605"/>
              <a:gd name="connsiteX0-31" fmla="*/ 0 w 2807065"/>
              <a:gd name="connsiteY0-32" fmla="*/ 0 h 5515857"/>
              <a:gd name="connsiteX1-33" fmla="*/ 2807065 w 2807065"/>
              <a:gd name="connsiteY1-34" fmla="*/ 0 h 5515857"/>
              <a:gd name="connsiteX2-35" fmla="*/ 2807065 w 2807065"/>
              <a:gd name="connsiteY2-36" fmla="*/ 5489353 h 5515857"/>
              <a:gd name="connsiteX3-37" fmla="*/ 1709532 w 2807065"/>
              <a:gd name="connsiteY3-38" fmla="*/ 5515857 h 5515857"/>
              <a:gd name="connsiteX4-39" fmla="*/ 0 w 2807065"/>
              <a:gd name="connsiteY4-40" fmla="*/ 0 h 5515857"/>
              <a:gd name="connsiteX0-41" fmla="*/ 0 w 2807065"/>
              <a:gd name="connsiteY0-42" fmla="*/ 0 h 5490457"/>
              <a:gd name="connsiteX1-43" fmla="*/ 2807065 w 2807065"/>
              <a:gd name="connsiteY1-44" fmla="*/ 0 h 5490457"/>
              <a:gd name="connsiteX2-45" fmla="*/ 2807065 w 2807065"/>
              <a:gd name="connsiteY2-46" fmla="*/ 5489353 h 5490457"/>
              <a:gd name="connsiteX3-47" fmla="*/ 1700007 w 2807065"/>
              <a:gd name="connsiteY3-48" fmla="*/ 5490457 h 5490457"/>
              <a:gd name="connsiteX4-49" fmla="*/ 0 w 2807065"/>
              <a:gd name="connsiteY4-50" fmla="*/ 0 h 549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07065" h="5490457">
                <a:moveTo>
                  <a:pt x="0" y="0"/>
                </a:moveTo>
                <a:lnTo>
                  <a:pt x="2807065" y="0"/>
                </a:lnTo>
                <a:lnTo>
                  <a:pt x="2807065" y="5489353"/>
                </a:lnTo>
                <a:lnTo>
                  <a:pt x="1700007" y="54904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平行四边形 2"/>
          <p:cNvSpPr/>
          <p:nvPr userDrawn="1"/>
        </p:nvSpPr>
        <p:spPr>
          <a:xfrm flipH="1">
            <a:off x="8592208" y="0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平行四边形 2"/>
          <p:cNvSpPr/>
          <p:nvPr userDrawn="1"/>
        </p:nvSpPr>
        <p:spPr>
          <a:xfrm flipH="1">
            <a:off x="1204347" y="2783453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矩形 4"/>
          <p:cNvSpPr/>
          <p:nvPr userDrawn="1"/>
        </p:nvSpPr>
        <p:spPr>
          <a:xfrm>
            <a:off x="-4605" y="1847396"/>
            <a:ext cx="2317865" cy="5010604"/>
          </a:xfrm>
          <a:custGeom>
            <a:avLst/>
            <a:gdLst>
              <a:gd name="connsiteX0" fmla="*/ 0 w 2460740"/>
              <a:gd name="connsiteY0" fmla="*/ 0 h 5007429"/>
              <a:gd name="connsiteX1" fmla="*/ 2460740 w 2460740"/>
              <a:gd name="connsiteY1" fmla="*/ 0 h 5007429"/>
              <a:gd name="connsiteX2" fmla="*/ 2460740 w 2460740"/>
              <a:gd name="connsiteY2" fmla="*/ 5007429 h 5007429"/>
              <a:gd name="connsiteX3" fmla="*/ 0 w 2460740"/>
              <a:gd name="connsiteY3" fmla="*/ 5007429 h 5007429"/>
              <a:gd name="connsiteX4" fmla="*/ 0 w 2460740"/>
              <a:gd name="connsiteY4" fmla="*/ 0 h 5007429"/>
              <a:gd name="connsiteX0-1" fmla="*/ 0 w 2460740"/>
              <a:gd name="connsiteY0-2" fmla="*/ 0 h 5007429"/>
              <a:gd name="connsiteX1-3" fmla="*/ 751683 w 2460740"/>
              <a:gd name="connsiteY1-4" fmla="*/ 0 h 5007429"/>
              <a:gd name="connsiteX2-5" fmla="*/ 2460740 w 2460740"/>
              <a:gd name="connsiteY2-6" fmla="*/ 5007429 h 5007429"/>
              <a:gd name="connsiteX3-7" fmla="*/ 0 w 2460740"/>
              <a:gd name="connsiteY3-8" fmla="*/ 5007429 h 5007429"/>
              <a:gd name="connsiteX4-9" fmla="*/ 0 w 2460740"/>
              <a:gd name="connsiteY4-10" fmla="*/ 0 h 5007429"/>
              <a:gd name="connsiteX0-11" fmla="*/ 0 w 2460740"/>
              <a:gd name="connsiteY0-12" fmla="*/ 3175 h 5010604"/>
              <a:gd name="connsiteX1-13" fmla="*/ 878683 w 2460740"/>
              <a:gd name="connsiteY1-14" fmla="*/ 0 h 5010604"/>
              <a:gd name="connsiteX2-15" fmla="*/ 2460740 w 2460740"/>
              <a:gd name="connsiteY2-16" fmla="*/ 5010604 h 5010604"/>
              <a:gd name="connsiteX3-17" fmla="*/ 0 w 2460740"/>
              <a:gd name="connsiteY3-18" fmla="*/ 5010604 h 5010604"/>
              <a:gd name="connsiteX4-19" fmla="*/ 0 w 2460740"/>
              <a:gd name="connsiteY4-20" fmla="*/ 3175 h 5010604"/>
              <a:gd name="connsiteX0-21" fmla="*/ 146050 w 2460740"/>
              <a:gd name="connsiteY0-22" fmla="*/ 0 h 5010604"/>
              <a:gd name="connsiteX1-23" fmla="*/ 878683 w 2460740"/>
              <a:gd name="connsiteY1-24" fmla="*/ 0 h 5010604"/>
              <a:gd name="connsiteX2-25" fmla="*/ 2460740 w 2460740"/>
              <a:gd name="connsiteY2-26" fmla="*/ 5010604 h 5010604"/>
              <a:gd name="connsiteX3-27" fmla="*/ 0 w 2460740"/>
              <a:gd name="connsiteY3-28" fmla="*/ 5010604 h 5010604"/>
              <a:gd name="connsiteX4-29" fmla="*/ 146050 w 2460740"/>
              <a:gd name="connsiteY4-30" fmla="*/ 0 h 5010604"/>
              <a:gd name="connsiteX0-31" fmla="*/ 3175 w 2317865"/>
              <a:gd name="connsiteY0-32" fmla="*/ 0 h 5010604"/>
              <a:gd name="connsiteX1-33" fmla="*/ 735808 w 2317865"/>
              <a:gd name="connsiteY1-34" fmla="*/ 0 h 5010604"/>
              <a:gd name="connsiteX2-35" fmla="*/ 2317865 w 2317865"/>
              <a:gd name="connsiteY2-36" fmla="*/ 5010604 h 5010604"/>
              <a:gd name="connsiteX3-37" fmla="*/ 0 w 2317865"/>
              <a:gd name="connsiteY3-38" fmla="*/ 5004254 h 5010604"/>
              <a:gd name="connsiteX4-39" fmla="*/ 3175 w 2317865"/>
              <a:gd name="connsiteY4-40" fmla="*/ 0 h 5010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17865" h="5010604">
                <a:moveTo>
                  <a:pt x="3175" y="0"/>
                </a:moveTo>
                <a:lnTo>
                  <a:pt x="735808" y="0"/>
                </a:lnTo>
                <a:lnTo>
                  <a:pt x="2317865" y="5010604"/>
                </a:lnTo>
                <a:lnTo>
                  <a:pt x="0" y="5004254"/>
                </a:lnTo>
                <a:cubicBezTo>
                  <a:pt x="1058" y="3336169"/>
                  <a:pt x="2117" y="1668085"/>
                  <a:pt x="317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文本框 55"/>
          <p:cNvSpPr txBox="1"/>
          <p:nvPr userDrawn="1"/>
        </p:nvSpPr>
        <p:spPr>
          <a:xfrm>
            <a:off x="11918731" y="-772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0321" y="2801736"/>
            <a:ext cx="294860" cy="3629043"/>
          </a:xfrm>
          <a:prstGeom prst="rect">
            <a:avLst/>
          </a:prstGeom>
        </p:spPr>
      </p:pic>
      <p:sp>
        <p:nvSpPr>
          <p:cNvPr id="16" name="平行四边形 2"/>
          <p:cNvSpPr/>
          <p:nvPr userDrawn="1"/>
        </p:nvSpPr>
        <p:spPr>
          <a:xfrm flipH="1">
            <a:off x="1188537" y="2783453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4"/>
          <p:cNvSpPr/>
          <p:nvPr userDrawn="1"/>
        </p:nvSpPr>
        <p:spPr>
          <a:xfrm>
            <a:off x="-1709" y="1846898"/>
            <a:ext cx="2299159" cy="5011102"/>
          </a:xfrm>
          <a:custGeom>
            <a:avLst/>
            <a:gdLst>
              <a:gd name="connsiteX0" fmla="*/ 0 w 2460740"/>
              <a:gd name="connsiteY0" fmla="*/ 0 h 5007429"/>
              <a:gd name="connsiteX1" fmla="*/ 2460740 w 2460740"/>
              <a:gd name="connsiteY1" fmla="*/ 0 h 5007429"/>
              <a:gd name="connsiteX2" fmla="*/ 2460740 w 2460740"/>
              <a:gd name="connsiteY2" fmla="*/ 5007429 h 5007429"/>
              <a:gd name="connsiteX3" fmla="*/ 0 w 2460740"/>
              <a:gd name="connsiteY3" fmla="*/ 5007429 h 5007429"/>
              <a:gd name="connsiteX4" fmla="*/ 0 w 2460740"/>
              <a:gd name="connsiteY4" fmla="*/ 0 h 5007429"/>
              <a:gd name="connsiteX0-1" fmla="*/ 0 w 2460740"/>
              <a:gd name="connsiteY0-2" fmla="*/ 0 h 5007429"/>
              <a:gd name="connsiteX1-3" fmla="*/ 751683 w 2460740"/>
              <a:gd name="connsiteY1-4" fmla="*/ 0 h 5007429"/>
              <a:gd name="connsiteX2-5" fmla="*/ 2460740 w 2460740"/>
              <a:gd name="connsiteY2-6" fmla="*/ 5007429 h 5007429"/>
              <a:gd name="connsiteX3-7" fmla="*/ 0 w 2460740"/>
              <a:gd name="connsiteY3-8" fmla="*/ 5007429 h 5007429"/>
              <a:gd name="connsiteX4-9" fmla="*/ 0 w 2460740"/>
              <a:gd name="connsiteY4-10" fmla="*/ 0 h 5007429"/>
              <a:gd name="connsiteX0-11" fmla="*/ 0 w 2460740"/>
              <a:gd name="connsiteY0-12" fmla="*/ 3175 h 5010604"/>
              <a:gd name="connsiteX1-13" fmla="*/ 878683 w 2460740"/>
              <a:gd name="connsiteY1-14" fmla="*/ 0 h 5010604"/>
              <a:gd name="connsiteX2-15" fmla="*/ 2460740 w 2460740"/>
              <a:gd name="connsiteY2-16" fmla="*/ 5010604 h 5010604"/>
              <a:gd name="connsiteX3-17" fmla="*/ 0 w 2460740"/>
              <a:gd name="connsiteY3-18" fmla="*/ 5010604 h 5010604"/>
              <a:gd name="connsiteX4-19" fmla="*/ 0 w 2460740"/>
              <a:gd name="connsiteY4-20" fmla="*/ 3175 h 5010604"/>
              <a:gd name="connsiteX0-21" fmla="*/ 154236 w 2460740"/>
              <a:gd name="connsiteY0-22" fmla="*/ 0 h 5014774"/>
              <a:gd name="connsiteX1-23" fmla="*/ 878683 w 2460740"/>
              <a:gd name="connsiteY1-24" fmla="*/ 4170 h 5014774"/>
              <a:gd name="connsiteX2-25" fmla="*/ 2460740 w 2460740"/>
              <a:gd name="connsiteY2-26" fmla="*/ 5014774 h 5014774"/>
              <a:gd name="connsiteX3-27" fmla="*/ 0 w 2460740"/>
              <a:gd name="connsiteY3-28" fmla="*/ 5014774 h 5014774"/>
              <a:gd name="connsiteX4-29" fmla="*/ 154236 w 2460740"/>
              <a:gd name="connsiteY4-30" fmla="*/ 0 h 5014774"/>
              <a:gd name="connsiteX0-31" fmla="*/ 150564 w 2460740"/>
              <a:gd name="connsiteY0-32" fmla="*/ 0 h 5014774"/>
              <a:gd name="connsiteX1-33" fmla="*/ 878683 w 2460740"/>
              <a:gd name="connsiteY1-34" fmla="*/ 4170 h 5014774"/>
              <a:gd name="connsiteX2-35" fmla="*/ 2460740 w 2460740"/>
              <a:gd name="connsiteY2-36" fmla="*/ 5014774 h 5014774"/>
              <a:gd name="connsiteX3-37" fmla="*/ 0 w 2460740"/>
              <a:gd name="connsiteY3-38" fmla="*/ 5014774 h 5014774"/>
              <a:gd name="connsiteX4-39" fmla="*/ 150564 w 2460740"/>
              <a:gd name="connsiteY4-40" fmla="*/ 0 h 5014774"/>
              <a:gd name="connsiteX0-41" fmla="*/ 150564 w 2460740"/>
              <a:gd name="connsiteY0-42" fmla="*/ 0 h 5011102"/>
              <a:gd name="connsiteX1-43" fmla="*/ 878683 w 2460740"/>
              <a:gd name="connsiteY1-44" fmla="*/ 498 h 5011102"/>
              <a:gd name="connsiteX2-45" fmla="*/ 2460740 w 2460740"/>
              <a:gd name="connsiteY2-46" fmla="*/ 5011102 h 5011102"/>
              <a:gd name="connsiteX3-47" fmla="*/ 0 w 2460740"/>
              <a:gd name="connsiteY3-48" fmla="*/ 5011102 h 5011102"/>
              <a:gd name="connsiteX4-49" fmla="*/ 150564 w 2460740"/>
              <a:gd name="connsiteY4-50" fmla="*/ 0 h 5011102"/>
              <a:gd name="connsiteX0-51" fmla="*/ 176270 w 2460740"/>
              <a:gd name="connsiteY0-52" fmla="*/ 98654 h 5010604"/>
              <a:gd name="connsiteX1-53" fmla="*/ 878683 w 2460740"/>
              <a:gd name="connsiteY1-54" fmla="*/ 0 h 5010604"/>
              <a:gd name="connsiteX2-55" fmla="*/ 2460740 w 2460740"/>
              <a:gd name="connsiteY2-56" fmla="*/ 5010604 h 5010604"/>
              <a:gd name="connsiteX3-57" fmla="*/ 0 w 2460740"/>
              <a:gd name="connsiteY3-58" fmla="*/ 5010604 h 5010604"/>
              <a:gd name="connsiteX4-59" fmla="*/ 176270 w 2460740"/>
              <a:gd name="connsiteY4-60" fmla="*/ 98654 h 5010604"/>
              <a:gd name="connsiteX0-61" fmla="*/ 165253 w 2460740"/>
              <a:gd name="connsiteY0-62" fmla="*/ 6847 h 5010604"/>
              <a:gd name="connsiteX1-63" fmla="*/ 878683 w 2460740"/>
              <a:gd name="connsiteY1-64" fmla="*/ 0 h 5010604"/>
              <a:gd name="connsiteX2-65" fmla="*/ 2460740 w 2460740"/>
              <a:gd name="connsiteY2-66" fmla="*/ 5010604 h 5010604"/>
              <a:gd name="connsiteX3-67" fmla="*/ 0 w 2460740"/>
              <a:gd name="connsiteY3-68" fmla="*/ 5010604 h 5010604"/>
              <a:gd name="connsiteX4-69" fmla="*/ 165253 w 2460740"/>
              <a:gd name="connsiteY4-70" fmla="*/ 6847 h 5010604"/>
              <a:gd name="connsiteX0-71" fmla="*/ 165253 w 2460740"/>
              <a:gd name="connsiteY0-72" fmla="*/ 0 h 5011102"/>
              <a:gd name="connsiteX1-73" fmla="*/ 878683 w 2460740"/>
              <a:gd name="connsiteY1-74" fmla="*/ 498 h 5011102"/>
              <a:gd name="connsiteX2-75" fmla="*/ 2460740 w 2460740"/>
              <a:gd name="connsiteY2-76" fmla="*/ 5011102 h 5011102"/>
              <a:gd name="connsiteX3-77" fmla="*/ 0 w 2460740"/>
              <a:gd name="connsiteY3-78" fmla="*/ 5011102 h 5011102"/>
              <a:gd name="connsiteX4-79" fmla="*/ 165253 w 2460740"/>
              <a:gd name="connsiteY4-80" fmla="*/ 0 h 5011102"/>
              <a:gd name="connsiteX0-81" fmla="*/ 161581 w 2460740"/>
              <a:gd name="connsiteY0-82" fmla="*/ 0 h 5011102"/>
              <a:gd name="connsiteX1-83" fmla="*/ 878683 w 2460740"/>
              <a:gd name="connsiteY1-84" fmla="*/ 498 h 5011102"/>
              <a:gd name="connsiteX2-85" fmla="*/ 2460740 w 2460740"/>
              <a:gd name="connsiteY2-86" fmla="*/ 5011102 h 5011102"/>
              <a:gd name="connsiteX3-87" fmla="*/ 0 w 2460740"/>
              <a:gd name="connsiteY3-88" fmla="*/ 5011102 h 5011102"/>
              <a:gd name="connsiteX4-89" fmla="*/ 161581 w 2460740"/>
              <a:gd name="connsiteY4-90" fmla="*/ 0 h 5011102"/>
              <a:gd name="connsiteX0-91" fmla="*/ 0 w 2299159"/>
              <a:gd name="connsiteY0-92" fmla="*/ 0 h 5011102"/>
              <a:gd name="connsiteX1-93" fmla="*/ 717102 w 2299159"/>
              <a:gd name="connsiteY1-94" fmla="*/ 498 h 5011102"/>
              <a:gd name="connsiteX2-95" fmla="*/ 2299159 w 2299159"/>
              <a:gd name="connsiteY2-96" fmla="*/ 5011102 h 5011102"/>
              <a:gd name="connsiteX3-97" fmla="*/ 0 w 2299159"/>
              <a:gd name="connsiteY3-98" fmla="*/ 5011102 h 5011102"/>
              <a:gd name="connsiteX4-99" fmla="*/ 0 w 2299159"/>
              <a:gd name="connsiteY4-100" fmla="*/ 0 h 50111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99159" h="5011102">
                <a:moveTo>
                  <a:pt x="0" y="0"/>
                </a:moveTo>
                <a:lnTo>
                  <a:pt x="717102" y="498"/>
                </a:lnTo>
                <a:lnTo>
                  <a:pt x="2299159" y="5011102"/>
                </a:lnTo>
                <a:lnTo>
                  <a:pt x="0" y="50111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1052" y="505345"/>
            <a:ext cx="1684421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/>
          <p:nvPr userDrawn="1"/>
        </p:nvSpPr>
        <p:spPr>
          <a:xfrm>
            <a:off x="0" y="2556398"/>
            <a:ext cx="4134309" cy="1555373"/>
          </a:xfrm>
          <a:custGeom>
            <a:avLst/>
            <a:gdLst>
              <a:gd name="connsiteX0" fmla="*/ 0 w 4134309"/>
              <a:gd name="connsiteY0" fmla="*/ 0 h 1551198"/>
              <a:gd name="connsiteX1" fmla="*/ 4134309 w 4134309"/>
              <a:gd name="connsiteY1" fmla="*/ 0 h 1551198"/>
              <a:gd name="connsiteX2" fmla="*/ 4134309 w 4134309"/>
              <a:gd name="connsiteY2" fmla="*/ 1551198 h 1551198"/>
              <a:gd name="connsiteX3" fmla="*/ 0 w 4134309"/>
              <a:gd name="connsiteY3" fmla="*/ 1551198 h 1551198"/>
              <a:gd name="connsiteX4" fmla="*/ 0 w 4134309"/>
              <a:gd name="connsiteY4" fmla="*/ 0 h 1551198"/>
              <a:gd name="connsiteX0-1" fmla="*/ 0 w 4134309"/>
              <a:gd name="connsiteY0-2" fmla="*/ 4175 h 1555373"/>
              <a:gd name="connsiteX1-3" fmla="*/ 3645794 w 4134309"/>
              <a:gd name="connsiteY1-4" fmla="*/ 0 h 1555373"/>
              <a:gd name="connsiteX2-5" fmla="*/ 4134309 w 4134309"/>
              <a:gd name="connsiteY2-6" fmla="*/ 1555373 h 1555373"/>
              <a:gd name="connsiteX3-7" fmla="*/ 0 w 4134309"/>
              <a:gd name="connsiteY3-8" fmla="*/ 1555373 h 1555373"/>
              <a:gd name="connsiteX4-9" fmla="*/ 0 w 4134309"/>
              <a:gd name="connsiteY4-10" fmla="*/ 4175 h 15553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34309" h="1555373">
                <a:moveTo>
                  <a:pt x="0" y="4175"/>
                </a:moveTo>
                <a:lnTo>
                  <a:pt x="3645794" y="0"/>
                </a:lnTo>
                <a:lnTo>
                  <a:pt x="4134309" y="1555373"/>
                </a:lnTo>
                <a:lnTo>
                  <a:pt x="0" y="1555373"/>
                </a:lnTo>
                <a:lnTo>
                  <a:pt x="0" y="4175"/>
                </a:lnTo>
                <a:close/>
              </a:path>
            </a:pathLst>
          </a:custGeom>
          <a:gradFill>
            <a:gsLst>
              <a:gs pos="28000">
                <a:srgbClr val="7AC259"/>
              </a:gs>
              <a:gs pos="10000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1"/>
          <p:cNvSpPr/>
          <p:nvPr userDrawn="1"/>
        </p:nvSpPr>
        <p:spPr>
          <a:xfrm rot="10800000">
            <a:off x="9741840" y="2556398"/>
            <a:ext cx="2451505" cy="1555373"/>
          </a:xfrm>
          <a:custGeom>
            <a:avLst/>
            <a:gdLst>
              <a:gd name="connsiteX0" fmla="*/ 0 w 4134309"/>
              <a:gd name="connsiteY0" fmla="*/ 0 h 1551198"/>
              <a:gd name="connsiteX1" fmla="*/ 4134309 w 4134309"/>
              <a:gd name="connsiteY1" fmla="*/ 0 h 1551198"/>
              <a:gd name="connsiteX2" fmla="*/ 4134309 w 4134309"/>
              <a:gd name="connsiteY2" fmla="*/ 1551198 h 1551198"/>
              <a:gd name="connsiteX3" fmla="*/ 0 w 4134309"/>
              <a:gd name="connsiteY3" fmla="*/ 1551198 h 1551198"/>
              <a:gd name="connsiteX4" fmla="*/ 0 w 4134309"/>
              <a:gd name="connsiteY4" fmla="*/ 0 h 1551198"/>
              <a:gd name="connsiteX0-1" fmla="*/ 0 w 4134309"/>
              <a:gd name="connsiteY0-2" fmla="*/ 4175 h 1555373"/>
              <a:gd name="connsiteX1-3" fmla="*/ 3645794 w 4134309"/>
              <a:gd name="connsiteY1-4" fmla="*/ 0 h 1555373"/>
              <a:gd name="connsiteX2-5" fmla="*/ 4134309 w 4134309"/>
              <a:gd name="connsiteY2-6" fmla="*/ 1555373 h 1555373"/>
              <a:gd name="connsiteX3-7" fmla="*/ 0 w 4134309"/>
              <a:gd name="connsiteY3-8" fmla="*/ 1555373 h 1555373"/>
              <a:gd name="connsiteX4-9" fmla="*/ 0 w 4134309"/>
              <a:gd name="connsiteY4-10" fmla="*/ 4175 h 1555373"/>
              <a:gd name="connsiteX0-11" fmla="*/ 1684149 w 4134309"/>
              <a:gd name="connsiteY0-12" fmla="*/ 4175 h 1555373"/>
              <a:gd name="connsiteX1-13" fmla="*/ 3645794 w 4134309"/>
              <a:gd name="connsiteY1-14" fmla="*/ 0 h 1555373"/>
              <a:gd name="connsiteX2-15" fmla="*/ 4134309 w 4134309"/>
              <a:gd name="connsiteY2-16" fmla="*/ 1555373 h 1555373"/>
              <a:gd name="connsiteX3-17" fmla="*/ 0 w 4134309"/>
              <a:gd name="connsiteY3-18" fmla="*/ 1555373 h 1555373"/>
              <a:gd name="connsiteX4-19" fmla="*/ 1684149 w 4134309"/>
              <a:gd name="connsiteY4-20" fmla="*/ 4175 h 1555373"/>
              <a:gd name="connsiteX0-21" fmla="*/ 0 w 2450160"/>
              <a:gd name="connsiteY0-22" fmla="*/ 4175 h 1555373"/>
              <a:gd name="connsiteX1-23" fmla="*/ 1961645 w 2450160"/>
              <a:gd name="connsiteY1-24" fmla="*/ 0 h 1555373"/>
              <a:gd name="connsiteX2-25" fmla="*/ 2450160 w 2450160"/>
              <a:gd name="connsiteY2-26" fmla="*/ 1555373 h 1555373"/>
              <a:gd name="connsiteX3-27" fmla="*/ 12303 w 2450160"/>
              <a:gd name="connsiteY3-28" fmla="*/ 1555373 h 1555373"/>
              <a:gd name="connsiteX4-29" fmla="*/ 0 w 2450160"/>
              <a:gd name="connsiteY4-30" fmla="*/ 4175 h 1555373"/>
              <a:gd name="connsiteX0-31" fmla="*/ 0 w 2450160"/>
              <a:gd name="connsiteY0-32" fmla="*/ 4175 h 1555373"/>
              <a:gd name="connsiteX1-33" fmla="*/ 1961645 w 2450160"/>
              <a:gd name="connsiteY1-34" fmla="*/ 0 h 1555373"/>
              <a:gd name="connsiteX2-35" fmla="*/ 2450160 w 2450160"/>
              <a:gd name="connsiteY2-36" fmla="*/ 1555373 h 1555373"/>
              <a:gd name="connsiteX3-37" fmla="*/ 3204 w 2450160"/>
              <a:gd name="connsiteY3-38" fmla="*/ 1555373 h 1555373"/>
              <a:gd name="connsiteX4-39" fmla="*/ 0 w 2450160"/>
              <a:gd name="connsiteY4-40" fmla="*/ 4175 h 1555373"/>
              <a:gd name="connsiteX0-41" fmla="*/ 1345 w 2451505"/>
              <a:gd name="connsiteY0-42" fmla="*/ 4175 h 1555373"/>
              <a:gd name="connsiteX1-43" fmla="*/ 1962990 w 2451505"/>
              <a:gd name="connsiteY1-44" fmla="*/ 0 h 1555373"/>
              <a:gd name="connsiteX2-45" fmla="*/ 2451505 w 2451505"/>
              <a:gd name="connsiteY2-46" fmla="*/ 1555373 h 1555373"/>
              <a:gd name="connsiteX3-47" fmla="*/ 0 w 2451505"/>
              <a:gd name="connsiteY3-48" fmla="*/ 1555373 h 1555373"/>
              <a:gd name="connsiteX4-49" fmla="*/ 1345 w 2451505"/>
              <a:gd name="connsiteY4-50" fmla="*/ 4175 h 15553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51505" h="1555373">
                <a:moveTo>
                  <a:pt x="1345" y="4175"/>
                </a:moveTo>
                <a:lnTo>
                  <a:pt x="1962990" y="0"/>
                </a:lnTo>
                <a:lnTo>
                  <a:pt x="2451505" y="1555373"/>
                </a:lnTo>
                <a:lnTo>
                  <a:pt x="0" y="1555373"/>
                </a:lnTo>
                <a:cubicBezTo>
                  <a:pt x="448" y="1038307"/>
                  <a:pt x="897" y="521241"/>
                  <a:pt x="1345" y="4175"/>
                </a:cubicBez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3721100" y="3162296"/>
            <a:ext cx="8470900" cy="64128"/>
          </a:xfrm>
          <a:prstGeom prst="rect">
            <a:avLst/>
          </a:pr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平行四边形 2"/>
          <p:cNvSpPr/>
          <p:nvPr userDrawn="1"/>
        </p:nvSpPr>
        <p:spPr>
          <a:xfrm flipH="1">
            <a:off x="642386" y="-5510"/>
            <a:ext cx="2800935" cy="4066237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3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平行四边形 2"/>
          <p:cNvSpPr/>
          <p:nvPr userDrawn="1"/>
        </p:nvSpPr>
        <p:spPr>
          <a:xfrm flipH="1">
            <a:off x="510957" y="902475"/>
            <a:ext cx="1350236" cy="3955275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68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2"/>
          <p:cNvSpPr/>
          <p:nvPr userDrawn="1"/>
        </p:nvSpPr>
        <p:spPr>
          <a:xfrm flipH="1">
            <a:off x="848996" y="-5509"/>
            <a:ext cx="724403" cy="1051646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平行四边形 2"/>
          <p:cNvSpPr/>
          <p:nvPr userDrawn="1"/>
        </p:nvSpPr>
        <p:spPr>
          <a:xfrm flipH="1">
            <a:off x="804676" y="283009"/>
            <a:ext cx="349210" cy="102294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 userDrawn="1"/>
        </p:nvSpPr>
        <p:spPr>
          <a:xfrm rot="10800000">
            <a:off x="1404748" y="3410080"/>
            <a:ext cx="1478107" cy="2986197"/>
          </a:xfrm>
          <a:custGeom>
            <a:avLst/>
            <a:gdLst>
              <a:gd name="connsiteX0" fmla="*/ 0 w 2687782"/>
              <a:gd name="connsiteY0" fmla="*/ 0 h 4813583"/>
              <a:gd name="connsiteX1" fmla="*/ 2687782 w 2687782"/>
              <a:gd name="connsiteY1" fmla="*/ 0 h 4813583"/>
              <a:gd name="connsiteX2" fmla="*/ 2687782 w 2687782"/>
              <a:gd name="connsiteY2" fmla="*/ 4813583 h 4813583"/>
              <a:gd name="connsiteX3" fmla="*/ 0 w 2687782"/>
              <a:gd name="connsiteY3" fmla="*/ 4813583 h 4813583"/>
              <a:gd name="connsiteX4" fmla="*/ 0 w 2687782"/>
              <a:gd name="connsiteY4" fmla="*/ 0 h 4813583"/>
              <a:gd name="connsiteX0-1" fmla="*/ 0 w 2687782"/>
              <a:gd name="connsiteY0-2" fmla="*/ 0 h 4813583"/>
              <a:gd name="connsiteX1-3" fmla="*/ 1454727 w 2687782"/>
              <a:gd name="connsiteY1-4" fmla="*/ 0 h 4813583"/>
              <a:gd name="connsiteX2-5" fmla="*/ 2687782 w 2687782"/>
              <a:gd name="connsiteY2-6" fmla="*/ 4813583 h 4813583"/>
              <a:gd name="connsiteX3-7" fmla="*/ 0 w 2687782"/>
              <a:gd name="connsiteY3-8" fmla="*/ 4813583 h 4813583"/>
              <a:gd name="connsiteX4-9" fmla="*/ 0 w 2687782"/>
              <a:gd name="connsiteY4-10" fmla="*/ 0 h 4813583"/>
              <a:gd name="connsiteX0-11" fmla="*/ 0 w 2687782"/>
              <a:gd name="connsiteY0-12" fmla="*/ 0 h 4813583"/>
              <a:gd name="connsiteX1-13" fmla="*/ 1011381 w 2687782"/>
              <a:gd name="connsiteY1-14" fmla="*/ 0 h 4813583"/>
              <a:gd name="connsiteX2-15" fmla="*/ 2687782 w 2687782"/>
              <a:gd name="connsiteY2-16" fmla="*/ 4813583 h 4813583"/>
              <a:gd name="connsiteX3-17" fmla="*/ 0 w 2687782"/>
              <a:gd name="connsiteY3-18" fmla="*/ 4813583 h 4813583"/>
              <a:gd name="connsiteX4-19" fmla="*/ 0 w 2687782"/>
              <a:gd name="connsiteY4-20" fmla="*/ 0 h 4813583"/>
              <a:gd name="connsiteX0-21" fmla="*/ 0 w 2687782"/>
              <a:gd name="connsiteY0-22" fmla="*/ 0 h 4813583"/>
              <a:gd name="connsiteX1-23" fmla="*/ 1205345 w 2687782"/>
              <a:gd name="connsiteY1-24" fmla="*/ 13855 h 4813583"/>
              <a:gd name="connsiteX2-25" fmla="*/ 2687782 w 2687782"/>
              <a:gd name="connsiteY2-26" fmla="*/ 4813583 h 4813583"/>
              <a:gd name="connsiteX3-27" fmla="*/ 0 w 2687782"/>
              <a:gd name="connsiteY3-28" fmla="*/ 4813583 h 4813583"/>
              <a:gd name="connsiteX4-29" fmla="*/ 0 w 2687782"/>
              <a:gd name="connsiteY4-30" fmla="*/ 0 h 4813583"/>
              <a:gd name="connsiteX0-31" fmla="*/ 0 w 2687782"/>
              <a:gd name="connsiteY0-32" fmla="*/ 7287 h 4799728"/>
              <a:gd name="connsiteX1-33" fmla="*/ 1205345 w 2687782"/>
              <a:gd name="connsiteY1-34" fmla="*/ 0 h 4799728"/>
              <a:gd name="connsiteX2-35" fmla="*/ 2687782 w 2687782"/>
              <a:gd name="connsiteY2-36" fmla="*/ 4799728 h 4799728"/>
              <a:gd name="connsiteX3-37" fmla="*/ 0 w 2687782"/>
              <a:gd name="connsiteY3-38" fmla="*/ 4799728 h 4799728"/>
              <a:gd name="connsiteX4-39" fmla="*/ 0 w 2687782"/>
              <a:gd name="connsiteY4-40" fmla="*/ 7287 h 4799728"/>
              <a:gd name="connsiteX0-41" fmla="*/ 0 w 2687782"/>
              <a:gd name="connsiteY0-42" fmla="*/ 7287 h 4799728"/>
              <a:gd name="connsiteX1-43" fmla="*/ 1205345 w 2687782"/>
              <a:gd name="connsiteY1-44" fmla="*/ 0 h 4799728"/>
              <a:gd name="connsiteX2-45" fmla="*/ 2687782 w 2687782"/>
              <a:gd name="connsiteY2-46" fmla="*/ 4799728 h 4799728"/>
              <a:gd name="connsiteX3-47" fmla="*/ 516629 w 2687782"/>
              <a:gd name="connsiteY3-48" fmla="*/ 4799728 h 4799728"/>
              <a:gd name="connsiteX4-49" fmla="*/ 0 w 2687782"/>
              <a:gd name="connsiteY4-50" fmla="*/ 7287 h 4799728"/>
              <a:gd name="connsiteX0-51" fmla="*/ 0 w 2687782"/>
              <a:gd name="connsiteY0-52" fmla="*/ 7287 h 4799728"/>
              <a:gd name="connsiteX1-53" fmla="*/ 1205345 w 2687782"/>
              <a:gd name="connsiteY1-54" fmla="*/ 0 h 4799728"/>
              <a:gd name="connsiteX2-55" fmla="*/ 2687782 w 2687782"/>
              <a:gd name="connsiteY2-56" fmla="*/ 4799728 h 4799728"/>
              <a:gd name="connsiteX3-57" fmla="*/ 306150 w 2687782"/>
              <a:gd name="connsiteY3-58" fmla="*/ 4780594 h 4799728"/>
              <a:gd name="connsiteX4-59" fmla="*/ 0 w 2687782"/>
              <a:gd name="connsiteY4-60" fmla="*/ 7287 h 4799728"/>
              <a:gd name="connsiteX0-61" fmla="*/ 363553 w 2381632"/>
              <a:gd name="connsiteY0-62" fmla="*/ 0 h 4830710"/>
              <a:gd name="connsiteX1-63" fmla="*/ 899195 w 2381632"/>
              <a:gd name="connsiteY1-64" fmla="*/ 30982 h 4830710"/>
              <a:gd name="connsiteX2-65" fmla="*/ 2381632 w 2381632"/>
              <a:gd name="connsiteY2-66" fmla="*/ 4830710 h 4830710"/>
              <a:gd name="connsiteX3-67" fmla="*/ 0 w 2381632"/>
              <a:gd name="connsiteY3-68" fmla="*/ 4811576 h 4830710"/>
              <a:gd name="connsiteX4-69" fmla="*/ 363553 w 2381632"/>
              <a:gd name="connsiteY4-70" fmla="*/ 0 h 4830710"/>
              <a:gd name="connsiteX0-71" fmla="*/ 19134 w 2381632"/>
              <a:gd name="connsiteY0-72" fmla="*/ 0 h 4811576"/>
              <a:gd name="connsiteX1-73" fmla="*/ 899195 w 2381632"/>
              <a:gd name="connsiteY1-74" fmla="*/ 11848 h 4811576"/>
              <a:gd name="connsiteX2-75" fmla="*/ 2381632 w 2381632"/>
              <a:gd name="connsiteY2-76" fmla="*/ 4811576 h 4811576"/>
              <a:gd name="connsiteX3-77" fmla="*/ 0 w 2381632"/>
              <a:gd name="connsiteY3-78" fmla="*/ 4792442 h 4811576"/>
              <a:gd name="connsiteX4-79" fmla="*/ 19134 w 2381632"/>
              <a:gd name="connsiteY4-80" fmla="*/ 0 h 48115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81632" h="4811576">
                <a:moveTo>
                  <a:pt x="19134" y="0"/>
                </a:moveTo>
                <a:lnTo>
                  <a:pt x="899195" y="11848"/>
                </a:lnTo>
                <a:lnTo>
                  <a:pt x="2381632" y="4811576"/>
                </a:lnTo>
                <a:lnTo>
                  <a:pt x="0" y="4792442"/>
                </a:lnTo>
                <a:lnTo>
                  <a:pt x="19134" y="0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2"/>
          <p:cNvSpPr/>
          <p:nvPr userDrawn="1"/>
        </p:nvSpPr>
        <p:spPr>
          <a:xfrm>
            <a:off x="0" y="2058272"/>
            <a:ext cx="2687782" cy="4799728"/>
          </a:xfrm>
          <a:custGeom>
            <a:avLst/>
            <a:gdLst>
              <a:gd name="connsiteX0" fmla="*/ 0 w 2687782"/>
              <a:gd name="connsiteY0" fmla="*/ 0 h 4813583"/>
              <a:gd name="connsiteX1" fmla="*/ 2687782 w 2687782"/>
              <a:gd name="connsiteY1" fmla="*/ 0 h 4813583"/>
              <a:gd name="connsiteX2" fmla="*/ 2687782 w 2687782"/>
              <a:gd name="connsiteY2" fmla="*/ 4813583 h 4813583"/>
              <a:gd name="connsiteX3" fmla="*/ 0 w 2687782"/>
              <a:gd name="connsiteY3" fmla="*/ 4813583 h 4813583"/>
              <a:gd name="connsiteX4" fmla="*/ 0 w 2687782"/>
              <a:gd name="connsiteY4" fmla="*/ 0 h 4813583"/>
              <a:gd name="connsiteX0-1" fmla="*/ 0 w 2687782"/>
              <a:gd name="connsiteY0-2" fmla="*/ 0 h 4813583"/>
              <a:gd name="connsiteX1-3" fmla="*/ 1454727 w 2687782"/>
              <a:gd name="connsiteY1-4" fmla="*/ 0 h 4813583"/>
              <a:gd name="connsiteX2-5" fmla="*/ 2687782 w 2687782"/>
              <a:gd name="connsiteY2-6" fmla="*/ 4813583 h 4813583"/>
              <a:gd name="connsiteX3-7" fmla="*/ 0 w 2687782"/>
              <a:gd name="connsiteY3-8" fmla="*/ 4813583 h 4813583"/>
              <a:gd name="connsiteX4-9" fmla="*/ 0 w 2687782"/>
              <a:gd name="connsiteY4-10" fmla="*/ 0 h 4813583"/>
              <a:gd name="connsiteX0-11" fmla="*/ 0 w 2687782"/>
              <a:gd name="connsiteY0-12" fmla="*/ 0 h 4813583"/>
              <a:gd name="connsiteX1-13" fmla="*/ 1011381 w 2687782"/>
              <a:gd name="connsiteY1-14" fmla="*/ 0 h 4813583"/>
              <a:gd name="connsiteX2-15" fmla="*/ 2687782 w 2687782"/>
              <a:gd name="connsiteY2-16" fmla="*/ 4813583 h 4813583"/>
              <a:gd name="connsiteX3-17" fmla="*/ 0 w 2687782"/>
              <a:gd name="connsiteY3-18" fmla="*/ 4813583 h 4813583"/>
              <a:gd name="connsiteX4-19" fmla="*/ 0 w 2687782"/>
              <a:gd name="connsiteY4-20" fmla="*/ 0 h 4813583"/>
              <a:gd name="connsiteX0-21" fmla="*/ 0 w 2687782"/>
              <a:gd name="connsiteY0-22" fmla="*/ 0 h 4813583"/>
              <a:gd name="connsiteX1-23" fmla="*/ 1205345 w 2687782"/>
              <a:gd name="connsiteY1-24" fmla="*/ 13855 h 4813583"/>
              <a:gd name="connsiteX2-25" fmla="*/ 2687782 w 2687782"/>
              <a:gd name="connsiteY2-26" fmla="*/ 4813583 h 4813583"/>
              <a:gd name="connsiteX3-27" fmla="*/ 0 w 2687782"/>
              <a:gd name="connsiteY3-28" fmla="*/ 4813583 h 4813583"/>
              <a:gd name="connsiteX4-29" fmla="*/ 0 w 2687782"/>
              <a:gd name="connsiteY4-30" fmla="*/ 0 h 4813583"/>
              <a:gd name="connsiteX0-31" fmla="*/ 0 w 2687782"/>
              <a:gd name="connsiteY0-32" fmla="*/ 7287 h 4799728"/>
              <a:gd name="connsiteX1-33" fmla="*/ 1205345 w 2687782"/>
              <a:gd name="connsiteY1-34" fmla="*/ 0 h 4799728"/>
              <a:gd name="connsiteX2-35" fmla="*/ 2687782 w 2687782"/>
              <a:gd name="connsiteY2-36" fmla="*/ 4799728 h 4799728"/>
              <a:gd name="connsiteX3-37" fmla="*/ 0 w 2687782"/>
              <a:gd name="connsiteY3-38" fmla="*/ 4799728 h 4799728"/>
              <a:gd name="connsiteX4-39" fmla="*/ 0 w 2687782"/>
              <a:gd name="connsiteY4-40" fmla="*/ 7287 h 47997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7782" h="4799728">
                <a:moveTo>
                  <a:pt x="0" y="7287"/>
                </a:moveTo>
                <a:lnTo>
                  <a:pt x="1205345" y="0"/>
                </a:lnTo>
                <a:lnTo>
                  <a:pt x="2687782" y="4799728"/>
                </a:lnTo>
                <a:lnTo>
                  <a:pt x="0" y="4799728"/>
                </a:lnTo>
                <a:lnTo>
                  <a:pt x="0" y="7287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平行四边形 2"/>
          <p:cNvSpPr/>
          <p:nvPr userDrawn="1"/>
        </p:nvSpPr>
        <p:spPr>
          <a:xfrm flipH="1">
            <a:off x="9504218" y="0"/>
            <a:ext cx="1765393" cy="2562896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67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平行四边形 2"/>
          <p:cNvSpPr/>
          <p:nvPr userDrawn="1"/>
        </p:nvSpPr>
        <p:spPr>
          <a:xfrm flipH="1">
            <a:off x="11035560" y="907985"/>
            <a:ext cx="851036" cy="249295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67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平行四边形 2"/>
          <p:cNvSpPr/>
          <p:nvPr userDrawn="1"/>
        </p:nvSpPr>
        <p:spPr>
          <a:xfrm flipH="1">
            <a:off x="313724" y="1142752"/>
            <a:ext cx="1216040" cy="3562172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平行四边形 2"/>
          <p:cNvSpPr/>
          <p:nvPr userDrawn="1"/>
        </p:nvSpPr>
        <p:spPr>
          <a:xfrm flipH="1">
            <a:off x="864116" y="3507472"/>
            <a:ext cx="665647" cy="1918471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  <a:gd name="connsiteX0-231" fmla="*/ 0 w 1391564"/>
              <a:gd name="connsiteY0-232" fmla="*/ 4076017 h 4076017"/>
              <a:gd name="connsiteX1-233" fmla="*/ 1338050 w 1391564"/>
              <a:gd name="connsiteY1-234" fmla="*/ 6498 h 4076017"/>
              <a:gd name="connsiteX2-235" fmla="*/ 1391564 w 1391564"/>
              <a:gd name="connsiteY2-236" fmla="*/ -1 h 4076017"/>
              <a:gd name="connsiteX3-237" fmla="*/ 105002 w 1391564"/>
              <a:gd name="connsiteY3-238" fmla="*/ 4075008 h 4076017"/>
              <a:gd name="connsiteX4-239" fmla="*/ 0 w 1391564"/>
              <a:gd name="connsiteY4-240" fmla="*/ 4076017 h 4076017"/>
              <a:gd name="connsiteX0-241" fmla="*/ 0 w 1350657"/>
              <a:gd name="connsiteY0-242" fmla="*/ 4082835 h 4082835"/>
              <a:gd name="connsiteX1-243" fmla="*/ 1297143 w 1350657"/>
              <a:gd name="connsiteY1-244" fmla="*/ 6498 h 4082835"/>
              <a:gd name="connsiteX2-245" fmla="*/ 1350657 w 1350657"/>
              <a:gd name="connsiteY2-246" fmla="*/ -1 h 4082835"/>
              <a:gd name="connsiteX3-247" fmla="*/ 64095 w 1350657"/>
              <a:gd name="connsiteY3-248" fmla="*/ 4075008 h 4082835"/>
              <a:gd name="connsiteX4-249" fmla="*/ 0 w 1350657"/>
              <a:gd name="connsiteY4-250" fmla="*/ 4082835 h 4082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50657" h="4082835">
                <a:moveTo>
                  <a:pt x="0" y="4082835"/>
                </a:moveTo>
                <a:lnTo>
                  <a:pt x="1297143" y="6498"/>
                </a:lnTo>
                <a:lnTo>
                  <a:pt x="1350657" y="-1"/>
                </a:lnTo>
                <a:lnTo>
                  <a:pt x="64095" y="4075008"/>
                </a:lnTo>
                <a:lnTo>
                  <a:pt x="0" y="4082835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81" y="274955"/>
            <a:ext cx="8227458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081" y="1600200"/>
            <a:ext cx="8227458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2024/10/07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puni.com/archives/paper-reading-mimalloc-free-list-sharding-in-action" TargetMode="External"/><Relationship Id="rId2" Type="http://schemas.openxmlformats.org/officeDocument/2006/relationships/hyperlink" Target="https://github.com/microsoft/mimalloc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676400" y="39973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 rot="16200000">
            <a:off x="9757273" y="2357230"/>
            <a:ext cx="3236063" cy="145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600"/>
              </a:lnSpc>
            </a:pPr>
            <a:r>
              <a:rPr kumimoji="1" lang="en-US" altLang="zh-CN" sz="8000" b="1" dirty="0">
                <a:solidFill>
                  <a:srgbClr val="000000">
                    <a:alpha val="2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2024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229099" y="2284149"/>
            <a:ext cx="58272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Consolas" panose="020B0609020204030204" pitchFamily="49" charset="0"/>
                <a:ea typeface="思源黑体 CN" panose="020B0500000000000000" pitchFamily="34" charset="-122"/>
              </a:rPr>
              <a:t>对</a:t>
            </a:r>
            <a:r>
              <a:rPr lang="en-US" altLang="zh-CN" sz="4000" dirty="0" err="1">
                <a:latin typeface="Consolas" panose="020B0609020204030204" pitchFamily="49" charset="0"/>
                <a:ea typeface="思源黑体 CN" panose="020B0500000000000000" pitchFamily="34" charset="-122"/>
              </a:rPr>
              <a:t>Mimalloc</a:t>
            </a:r>
            <a:endParaRPr lang="en-US" altLang="zh-CN" sz="4000" dirty="0">
              <a:latin typeface="Consolas" panose="020B0609020204030204" pitchFamily="49" charset="0"/>
              <a:ea typeface="思源黑体 CN" panose="020B0500000000000000" pitchFamily="34" charset="-122"/>
            </a:endParaRPr>
          </a:p>
          <a:p>
            <a:r>
              <a:rPr lang="zh-CN" altLang="en-US" sz="4000" dirty="0">
                <a:latin typeface="Consolas" panose="020B0609020204030204" pitchFamily="49" charset="0"/>
                <a:ea typeface="思源黑体 CN" panose="020B0500000000000000" pitchFamily="34" charset="-122"/>
              </a:rPr>
              <a:t>在</a:t>
            </a:r>
            <a:r>
              <a:rPr lang="en-US" altLang="zh-CN" sz="4000" dirty="0" err="1">
                <a:latin typeface="Consolas" panose="020B0609020204030204" pitchFamily="49" charset="0"/>
                <a:ea typeface="思源黑体 CN" panose="020B0500000000000000" pitchFamily="34" charset="-122"/>
              </a:rPr>
              <a:t>ArceOS</a:t>
            </a:r>
            <a:r>
              <a:rPr lang="zh-CN" altLang="en-US" sz="4000" dirty="0">
                <a:latin typeface="Consolas" panose="020B0609020204030204" pitchFamily="49" charset="0"/>
                <a:ea typeface="思源黑体 CN" panose="020B0500000000000000" pitchFamily="34" charset="-122"/>
              </a:rPr>
              <a:t>下</a:t>
            </a:r>
            <a:endParaRPr lang="en-US" altLang="zh-CN" sz="4000" dirty="0">
              <a:latin typeface="Consolas" panose="020B0609020204030204" pitchFamily="49" charset="0"/>
              <a:ea typeface="思源黑体 CN" panose="020B0500000000000000" pitchFamily="34" charset="-122"/>
            </a:endParaRPr>
          </a:p>
          <a:p>
            <a:r>
              <a:rPr lang="zh-CN" altLang="en-US" sz="4000" dirty="0">
                <a:latin typeface="Consolas" panose="020B0609020204030204" pitchFamily="49" charset="0"/>
                <a:ea typeface="思源黑体 CN" panose="020B0500000000000000" pitchFamily="34" charset="-122"/>
              </a:rPr>
              <a:t>线程安全实现的一些思考</a:t>
            </a:r>
            <a:endParaRPr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01C18A-5E05-51B5-D8CC-60F2A91CC9E5}"/>
              </a:ext>
            </a:extLst>
          </p:cNvPr>
          <p:cNvSpPr txBox="1"/>
          <p:nvPr/>
        </p:nvSpPr>
        <p:spPr>
          <a:xfrm>
            <a:off x="9061786" y="4290774"/>
            <a:ext cx="1044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邵志航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C4E1E-CE40-8A0A-1C7E-B53DF9E4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C67CB6-8CF5-4327-2B96-D1524CE4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13" y="1542298"/>
            <a:ext cx="2171700" cy="3400425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0CF967FC-CC38-5FA1-E9EC-9CDAE707A23E}"/>
              </a:ext>
            </a:extLst>
          </p:cNvPr>
          <p:cNvSpPr/>
          <p:nvPr/>
        </p:nvSpPr>
        <p:spPr>
          <a:xfrm>
            <a:off x="4325353" y="2592805"/>
            <a:ext cx="2616868" cy="1227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326981-BE16-87EA-BDB7-8C97834B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661" y="872289"/>
            <a:ext cx="3144562" cy="5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6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5FC36-ADF4-0902-B6C4-29838AA9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14D7F7-FA5B-E23D-3FE0-C1F52C19C8DF}"/>
              </a:ext>
            </a:extLst>
          </p:cNvPr>
          <p:cNvSpPr txBox="1"/>
          <p:nvPr/>
        </p:nvSpPr>
        <p:spPr>
          <a:xfrm>
            <a:off x="1407695" y="1134616"/>
            <a:ext cx="1335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TODO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：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6B6F94-42E7-5F68-3243-6E42782D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16" y="1656742"/>
            <a:ext cx="8539914" cy="28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C132B-367B-0755-C41F-641230BF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3808EA2-E46E-6A34-57E3-A4F2B8CDFFEA}"/>
              </a:ext>
            </a:extLst>
          </p:cNvPr>
          <p:cNvSpPr txBox="1"/>
          <p:nvPr/>
        </p:nvSpPr>
        <p:spPr>
          <a:xfrm>
            <a:off x="1455820" y="1170711"/>
            <a:ext cx="569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接入</a:t>
            </a: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C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语言实现的</a:t>
            </a:r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Mimalloc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库，可参考：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D2D4C0-D112-2D54-EAE1-2A0AA5E5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1" y="4410213"/>
            <a:ext cx="8375106" cy="16308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903706-3537-F32A-0E25-C9BE121D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75" y="1830897"/>
            <a:ext cx="6328196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39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45E02-6DF5-7124-B438-576FCA8C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FA7EC2-CF1A-E3A7-4DC4-3B585CABCAD0}"/>
              </a:ext>
            </a:extLst>
          </p:cNvPr>
          <p:cNvSpPr txBox="1"/>
          <p:nvPr/>
        </p:nvSpPr>
        <p:spPr>
          <a:xfrm>
            <a:off x="1280360" y="1217748"/>
            <a:ext cx="963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增加更多测试多线程的用例，计划移植：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https://github.com/daanx/mimalloc-bench/blob/master/bench/glibc-bench/bench-malloc-thread.c</a:t>
            </a:r>
            <a:endParaRPr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21A6A3-0E6A-DFC0-6400-CEFE25DC7441}"/>
              </a:ext>
            </a:extLst>
          </p:cNvPr>
          <p:cNvSpPr txBox="1"/>
          <p:nvPr/>
        </p:nvSpPr>
        <p:spPr>
          <a:xfrm>
            <a:off x="1280360" y="3086099"/>
            <a:ext cx="91690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References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：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https://github.com/daanx/mimalloc-bench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  <a:hlinkClick r:id="rId2"/>
              </a:rPr>
              <a:t>https://github.com/microsoft/mimalloc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  <a:hlinkClick r:id="rId3"/>
              </a:rPr>
              <a:t>https://www.bluepuni.com/archives/paper-reading-mimalloc-free-list-sharding-in-action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mimalloc-tr-v1.pdf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https://www.cnblogs.com/Five100Miles/p/12169392.html</a:t>
            </a:r>
          </a:p>
        </p:txBody>
      </p:sp>
    </p:spTree>
    <p:extLst>
      <p:ext uri="{BB962C8B-B14F-4D97-AF65-F5344CB8AC3E}">
        <p14:creationId xmlns:p14="http://schemas.microsoft.com/office/powerpoint/2010/main" val="210662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21480" y="3840449"/>
            <a:ext cx="3749040" cy="45719"/>
          </a:xfrm>
          <a:prstGeom prst="rect">
            <a:avLst/>
          </a:prstGeom>
          <a:solidFill>
            <a:srgbClr val="7AC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26483" y="2638421"/>
            <a:ext cx="353903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F14045-012D-9B69-9CFA-ED66BFC77D17}"/>
              </a:ext>
            </a:extLst>
          </p:cNvPr>
          <p:cNvSpPr txBox="1"/>
          <p:nvPr/>
        </p:nvSpPr>
        <p:spPr>
          <a:xfrm>
            <a:off x="1347536" y="1305423"/>
            <a:ext cx="899360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思考：</a:t>
            </a:r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Mimalloc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如何实现线程安全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Thread-local heaps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Lock-free data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Deferred reclamation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Batch Processing</a:t>
            </a:r>
          </a:p>
          <a:p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99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FD45B-80FF-252E-3A4B-55B7338B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BAED59-3BE2-39C5-2129-EE072C90FC8E}"/>
              </a:ext>
            </a:extLst>
          </p:cNvPr>
          <p:cNvSpPr txBox="1"/>
          <p:nvPr/>
        </p:nvSpPr>
        <p:spPr>
          <a:xfrm>
            <a:off x="1279859" y="1233969"/>
            <a:ext cx="93094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“</a:t>
            </a:r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mimalloc</a:t>
            </a: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中的页归属于线程局部的堆，其分配是本地完成的，因此无锁是理所当然的。但是，对于一个对象来说，任意线程都可以释放它。为了避免 </a:t>
            </a: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free() 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操作持锁，</a:t>
            </a:r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mimalloc</a:t>
            </a: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再一次为每页面切分 </a:t>
            </a: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thread free list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，并且把其他线程释放的对象都使用原子操作放到这个链表中。</a:t>
            </a:r>
            <a:r>
              <a:rPr lang="en-US" altLang="zh-CN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”</a:t>
            </a:r>
            <a:endParaRPr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4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3B073-4AE8-91E1-3FCD-BA370553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6BA14A-27A0-D0CC-2416-49DBAC0F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84" y="1194226"/>
            <a:ext cx="6752222" cy="43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EC70B-A942-0A35-8C63-C5F3A620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7E19D3-A2F2-4D88-CC9B-2395F3D4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42588"/>
            <a:ext cx="9677400" cy="41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1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2EFAB-920F-0979-DA75-20439A5D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DE051CA-88B5-7D41-5AF8-8C163F5DCCA5}"/>
              </a:ext>
            </a:extLst>
          </p:cNvPr>
          <p:cNvSpPr txBox="1"/>
          <p:nvPr/>
        </p:nvSpPr>
        <p:spPr>
          <a:xfrm>
            <a:off x="1347536" y="1305423"/>
            <a:ext cx="8993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ArceOS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下已有的工作：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797018-3335-A876-8286-27527835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68" y="1917686"/>
            <a:ext cx="3415641" cy="44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4038E-C6E5-65F1-4970-51F7BCE44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ap">
            <a:extLst>
              <a:ext uri="{FF2B5EF4-FFF2-40B4-BE49-F238E27FC236}">
                <a16:creationId xmlns:a16="http://schemas.microsoft.com/office/drawing/2014/main" id="{CCB06C0A-0964-D57E-5628-4E27F0EE2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47" y="1306183"/>
            <a:ext cx="9053764" cy="518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71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2750E-BBAA-BBB2-4B3E-A23E7E215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056EE7-4015-BA59-7704-EF57C074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43" y="1085850"/>
            <a:ext cx="3914775" cy="5143500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020996F8-80E1-B7AC-596E-12B2B0C53228}"/>
              </a:ext>
            </a:extLst>
          </p:cNvPr>
          <p:cNvSpPr/>
          <p:nvPr/>
        </p:nvSpPr>
        <p:spPr>
          <a:xfrm>
            <a:off x="5241758" y="3200400"/>
            <a:ext cx="1708484" cy="7700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B9527B-7052-1269-A46E-0B832785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242" y="2556711"/>
            <a:ext cx="457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4F2A6-5AAD-405E-E622-B00EA8BD0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D59850-42D2-73A8-C0A7-38FE0516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66" y="453941"/>
            <a:ext cx="2257425" cy="6238875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E13BE3D0-6838-2B04-4EB9-007F74642035}"/>
              </a:ext>
            </a:extLst>
          </p:cNvPr>
          <p:cNvSpPr/>
          <p:nvPr/>
        </p:nvSpPr>
        <p:spPr>
          <a:xfrm>
            <a:off x="4596063" y="2719137"/>
            <a:ext cx="2328111" cy="8301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ACEB6-EA6F-9E1D-5B17-E47F1FC4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022" y="1408223"/>
            <a:ext cx="3997992" cy="3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865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aa412bd-03b7-48bb-9840-ac7e61cf9407"/>
  <p:tag name="COMMONDATA" val="eyJoZGlkIjoiODE2MzJlZDg0ZWRiN2Y5NTY0MGMzNmUyZDQ2MjkwYz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210</Words>
  <Application>Microsoft Office PowerPoint</Application>
  <PresentationFormat>宽屏</PresentationFormat>
  <Paragraphs>25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Consolas</vt:lpstr>
      <vt:lpstr>等线</vt:lpstr>
      <vt:lpstr>微软雅黑</vt:lpstr>
      <vt:lpstr>思源黑体 CN</vt:lpstr>
      <vt:lpstr>Arial</vt:lpstr>
      <vt:lpstr>Office 主题​​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志航 邵</cp:lastModifiedBy>
  <cp:revision>291</cp:revision>
  <dcterms:created xsi:type="dcterms:W3CDTF">2023-10-07T14:53:00Z</dcterms:created>
  <dcterms:modified xsi:type="dcterms:W3CDTF">2024-10-07T18:05:29Z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CF697B8F8DDDD2B9075FD064DFFF8C2B_43</vt:lpwstr>
  </property>
</Properties>
</file>